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Instrument Sans Medium" panose="020B0604020202020204" charset="0"/>
      <p:regular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</p:embeddedFontLst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28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9634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056334" y="1668780"/>
            <a:ext cx="8517612" cy="1064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8350"/>
              </a:lnSpc>
              <a:buNone/>
            </a:pPr>
            <a:r>
              <a:rPr lang="en-US" sz="67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Фабричний метод</a:t>
            </a:r>
            <a:endParaRPr lang="en-US" sz="6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2087" y="3103721"/>
            <a:ext cx="2784277" cy="278427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616565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Кіріжнко Данило КС31 </a:t>
            </a:r>
            <a:endParaRPr lang="en-US" sz="1900" dirty="0"/>
          </a:p>
        </p:txBody>
      </p:sp>
      <p:sp>
        <p:nvSpPr>
          <p:cNvPr id="5" name="Прямокутник 4">
            <a:extLst>
              <a:ext uri="{FF2B5EF4-FFF2-40B4-BE49-F238E27FC236}">
                <a16:creationId xmlns:a16="http://schemas.microsoft.com/office/drawing/2014/main" id="{FFA2380F-5D5E-44A2-B614-5B59E7069F8F}"/>
              </a:ext>
            </a:extLst>
          </p:cNvPr>
          <p:cNvSpPr/>
          <p:nvPr/>
        </p:nvSpPr>
        <p:spPr>
          <a:xfrm>
            <a:off x="12560575" y="7538936"/>
            <a:ext cx="2069825" cy="690664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07231"/>
            <a:ext cx="8517612" cy="1064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Фабричний метод</a:t>
            </a:r>
            <a:endParaRPr lang="en-US" sz="6700" dirty="0"/>
          </a:p>
        </p:txBody>
      </p:sp>
      <p:sp>
        <p:nvSpPr>
          <p:cNvPr id="3" name="Text 1"/>
          <p:cNvSpPr/>
          <p:nvPr/>
        </p:nvSpPr>
        <p:spPr>
          <a:xfrm>
            <a:off x="864037" y="4042172"/>
            <a:ext cx="129023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Фабричний метод — це шаблон проектування, який надає спосіб делегувати логіку створення об'єктів підкласам або окремим класам. Він виник як відповідь на потребу вирішити проблеми жорсткого зчеплення та негнучкості в програмному забезпеченні. Цей шаблон був популяризований у книзі "Design Patterns: Elements of Reusable Object-Oriented Software" (1994).</a:t>
            </a:r>
            <a:endParaRPr lang="en-US" sz="1900" dirty="0"/>
          </a:p>
        </p:txBody>
      </p:sp>
      <p:sp>
        <p:nvSpPr>
          <p:cNvPr id="4" name="Прямокутник 3">
            <a:extLst>
              <a:ext uri="{FF2B5EF4-FFF2-40B4-BE49-F238E27FC236}">
                <a16:creationId xmlns:a16="http://schemas.microsoft.com/office/drawing/2014/main" id="{22A995A9-5FF7-4656-B9B2-DDAB2D68A91D}"/>
              </a:ext>
            </a:extLst>
          </p:cNvPr>
          <p:cNvSpPr/>
          <p:nvPr/>
        </p:nvSpPr>
        <p:spPr>
          <a:xfrm>
            <a:off x="12560575" y="7538936"/>
            <a:ext cx="2069825" cy="690664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0564" y="711518"/>
            <a:ext cx="7742873" cy="1250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Проблема, яку вирішує фабричний метод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00564" y="2487692"/>
            <a:ext cx="450294" cy="450294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867251" y="2562701"/>
            <a:ext cx="116800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1351002" y="2487692"/>
            <a:ext cx="475952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Уникнення прямого створення об'єктів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351002" y="2920484"/>
            <a:ext cx="7092434" cy="960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Фабричний метод дозволяє уникнути прямого створення об'єктів конкретних класів, що може призвести до коду, який важко підтримувати та розширювати.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700564" y="4306253"/>
            <a:ext cx="450294" cy="450294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842963" y="4381262"/>
            <a:ext cx="165497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1351002" y="4306253"/>
            <a:ext cx="5032891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Підвищення гнучкості та підтримуваності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1351002" y="4739045"/>
            <a:ext cx="7092434" cy="960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Фабричний метод підвищує гнучкість та підтримуваність коду, зменшуючи залежність клієнтського коду від конкретних класів продуктів.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700564" y="6124813"/>
            <a:ext cx="450294" cy="450294"/>
          </a:xfrm>
          <a:prstGeom prst="roundRect">
            <a:avLst>
              <a:gd name="adj" fmla="val 6668"/>
            </a:avLst>
          </a:prstGeom>
          <a:solidFill>
            <a:srgbClr val="3E3E3E"/>
          </a:solidFill>
          <a:ln/>
        </p:spPr>
      </p:sp>
      <p:sp>
        <p:nvSpPr>
          <p:cNvPr id="13" name="Text 10"/>
          <p:cNvSpPr/>
          <p:nvPr/>
        </p:nvSpPr>
        <p:spPr>
          <a:xfrm>
            <a:off x="839033" y="6199823"/>
            <a:ext cx="173236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1351002" y="6124813"/>
            <a:ext cx="3364587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Додавання нових продуктів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351002" y="6557605"/>
            <a:ext cx="7092434" cy="960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Фабричний метод дозволяє додавати нові продукти з мінімальними змінами та сприяє використанню поліморфізму, що дозволяє клієнтському коду взаємодіяти з різними типами продуктів однаково.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05489"/>
            <a:ext cx="906911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Структура фабричного методу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394115"/>
            <a:ext cx="318777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Абстрактний продукт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026694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Визначається абстрактний продукт або інтерфейс, який задає структуру або поведінку продуктів.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39411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Конкретні продукти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026694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Конкретні продукти реалізують або наслідують цей абстрактний продукт, надаючи специфічні реалізації.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39411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Творець/Фабрика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026694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Також визначається творець або фабрика з фабричним методом, який відповідає за повернення об'єктів типу абстрактного продукту.</a:t>
            </a:r>
            <a:endParaRPr lang="en-US" sz="1900" dirty="0"/>
          </a:p>
        </p:txBody>
      </p:sp>
      <p:sp>
        <p:nvSpPr>
          <p:cNvPr id="9" name="Прямокутник 8">
            <a:extLst>
              <a:ext uri="{FF2B5EF4-FFF2-40B4-BE49-F238E27FC236}">
                <a16:creationId xmlns:a16="http://schemas.microsoft.com/office/drawing/2014/main" id="{0AA0CDD1-4015-4721-B3BD-8E20A741592E}"/>
              </a:ext>
            </a:extLst>
          </p:cNvPr>
          <p:cNvSpPr/>
          <p:nvPr/>
        </p:nvSpPr>
        <p:spPr>
          <a:xfrm>
            <a:off x="12560575" y="7538936"/>
            <a:ext cx="2069825" cy="690664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368266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Переваги фабричного методу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458545" y="3281601"/>
            <a:ext cx="30480" cy="3579733"/>
          </a:xfrm>
          <a:prstGeom prst="roundRect">
            <a:avLst>
              <a:gd name="adj" fmla="val 121500"/>
            </a:avLst>
          </a:prstGeom>
          <a:solidFill>
            <a:srgbClr val="575757"/>
          </a:solidFill>
          <a:ln/>
        </p:spPr>
      </p:sp>
      <p:sp>
        <p:nvSpPr>
          <p:cNvPr id="5" name="Shape 2"/>
          <p:cNvSpPr/>
          <p:nvPr/>
        </p:nvSpPr>
        <p:spPr>
          <a:xfrm>
            <a:off x="6257806" y="3559254"/>
            <a:ext cx="431959" cy="431959"/>
          </a:xfrm>
          <a:prstGeom prst="roundRect">
            <a:avLst>
              <a:gd name="adj" fmla="val 8573"/>
            </a:avLst>
          </a:prstGeom>
          <a:solidFill>
            <a:srgbClr val="3E3E3E"/>
          </a:solidFill>
          <a:ln/>
        </p:spPr>
      </p:sp>
      <p:sp>
        <p:nvSpPr>
          <p:cNvPr id="6" name="Text 3"/>
          <p:cNvSpPr/>
          <p:nvPr/>
        </p:nvSpPr>
        <p:spPr>
          <a:xfrm>
            <a:off x="6967537" y="3528417"/>
            <a:ext cx="6798826" cy="3086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Фабричний метод підвищує гнучкість та підтримуваність коду, зменшуючи залежність клієнтського коду від конкретних класів продуктів. Він дозволяє додавати нові продукти з мінімальними змінами та сприяє використанню поліморфізму, що дозволяє клієнтському коду взаємодіяти з різними типами продуктів однаково.</a:t>
            </a:r>
            <a:endParaRPr lang="en-US" sz="2400" dirty="0"/>
          </a:p>
        </p:txBody>
      </p:sp>
      <p:sp>
        <p:nvSpPr>
          <p:cNvPr id="7" name="Прямокутник 6">
            <a:extLst>
              <a:ext uri="{FF2B5EF4-FFF2-40B4-BE49-F238E27FC236}">
                <a16:creationId xmlns:a16="http://schemas.microsoft.com/office/drawing/2014/main" id="{6B9C8F21-56D2-45A3-9147-D934866827DB}"/>
              </a:ext>
            </a:extLst>
          </p:cNvPr>
          <p:cNvSpPr/>
          <p:nvPr/>
        </p:nvSpPr>
        <p:spPr>
          <a:xfrm>
            <a:off x="12560575" y="7538936"/>
            <a:ext cx="2069825" cy="690664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42982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Підсумок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437" y="2571631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3244334"/>
            <a:ext cx="7415927" cy="3555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Підсумовуючи, фабричний метод — це шаблон проектування, який абстрагує процес створення об'єктів, дозволяючи створювати більш гнучкий та підтримуваний код. Він виник з потреби вирішити типові проблеми в об'єктно-орієнтованому проектуванні, зокрема пов'язані з жорстким зчепленням та негнучкістю, і став фундаментальним інструментом у розробці програмного забезпечення для створення масштабованих та надійних додатків.</a:t>
            </a:r>
            <a:endParaRPr lang="en-US" sz="1900" dirty="0"/>
          </a:p>
        </p:txBody>
      </p:sp>
      <p:sp>
        <p:nvSpPr>
          <p:cNvPr id="6" name="Прямокутник 5">
            <a:extLst>
              <a:ext uri="{FF2B5EF4-FFF2-40B4-BE49-F238E27FC236}">
                <a16:creationId xmlns:a16="http://schemas.microsoft.com/office/drawing/2014/main" id="{F579F7EC-89FD-4162-8751-7E516519293C}"/>
              </a:ext>
            </a:extLst>
          </p:cNvPr>
          <p:cNvSpPr/>
          <p:nvPr/>
        </p:nvSpPr>
        <p:spPr>
          <a:xfrm>
            <a:off x="12560575" y="7538936"/>
            <a:ext cx="2069825" cy="690664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307</Words>
  <Application>Microsoft Office PowerPoint</Application>
  <PresentationFormat>Довільний</PresentationFormat>
  <Paragraphs>31</Paragraphs>
  <Slides>6</Slides>
  <Notes>6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6</vt:i4>
      </vt:variant>
    </vt:vector>
  </HeadingPairs>
  <TitlesOfParts>
    <vt:vector size="11" baseType="lpstr">
      <vt:lpstr>Arial</vt:lpstr>
      <vt:lpstr>Instrument Sans Medium</vt:lpstr>
      <vt:lpstr>Open Sans</vt:lpstr>
      <vt:lpstr>Calibri</vt:lpstr>
      <vt:lpstr>Office Theme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Danylo Kiriienko</cp:lastModifiedBy>
  <cp:revision>2</cp:revision>
  <dcterms:created xsi:type="dcterms:W3CDTF">2024-10-03T23:08:00Z</dcterms:created>
  <dcterms:modified xsi:type="dcterms:W3CDTF">2024-10-03T23:09:05Z</dcterms:modified>
</cp:coreProperties>
</file>